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56" r:id="rId3"/>
    <p:sldId id="257" r:id="rId4"/>
    <p:sldId id="259" r:id="rId5"/>
    <p:sldId id="260" r:id="rId6"/>
    <p:sldId id="261" r:id="rId7"/>
    <p:sldId id="262" r:id="rId8"/>
    <p:sldId id="25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5" r:id="rId26"/>
    <p:sldId id="286" r:id="rId27"/>
    <p:sldId id="279" r:id="rId28"/>
    <p:sldId id="280" r:id="rId29"/>
    <p:sldId id="281" r:id="rId30"/>
    <p:sldId id="282" r:id="rId31"/>
    <p:sldId id="283" r:id="rId32"/>
    <p:sldId id="284" r:id="rId33"/>
    <p:sldId id="287" r:id="rId34"/>
    <p:sldId id="291" r:id="rId35"/>
    <p:sldId id="288" r:id="rId36"/>
    <p:sldId id="292" r:id="rId37"/>
    <p:sldId id="293" r:id="rId38"/>
    <p:sldId id="294" r:id="rId39"/>
    <p:sldId id="297" r:id="rId40"/>
    <p:sldId id="298" r:id="rId41"/>
    <p:sldId id="295" r:id="rId42"/>
    <p:sldId id="302" r:id="rId43"/>
    <p:sldId id="296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196"/>
    <a:srgbClr val="07EF4F"/>
    <a:srgbClr val="0244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1" autoAdjust="0"/>
    <p:restoredTop sz="94660"/>
  </p:normalViewPr>
  <p:slideViewPr>
    <p:cSldViewPr>
      <p:cViewPr varScale="1">
        <p:scale>
          <a:sx n="88" d="100"/>
          <a:sy n="8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3E594-C232-4694-8B4F-9A4363E9C8E6}" type="datetimeFigureOut">
              <a:rPr lang="ms-MY" smtClean="0"/>
              <a:t>08/03/2012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019A8-15C6-4EAA-B56A-F714C3677337}" type="slidenum">
              <a:rPr lang="ms-MY" smtClean="0"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019A8-15C6-4EAA-B56A-F714C3677337}" type="slidenum">
              <a:rPr lang="ms-MY" smtClean="0"/>
              <a:t>15</a:t>
            </a:fld>
            <a:endParaRPr lang="ms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6F1E-869E-4D77-90FE-9D3AB5EFC41F}" type="datetimeFigureOut">
              <a:rPr lang="ms-MY" smtClean="0"/>
              <a:pPr/>
              <a:t>08/03/2012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008A-EB15-4892-93CD-D6091B169474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6F1E-869E-4D77-90FE-9D3AB5EFC41F}" type="datetimeFigureOut">
              <a:rPr lang="ms-MY" smtClean="0"/>
              <a:pPr/>
              <a:t>08/03/2012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008A-EB15-4892-93CD-D6091B169474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6F1E-869E-4D77-90FE-9D3AB5EFC41F}" type="datetimeFigureOut">
              <a:rPr lang="ms-MY" smtClean="0"/>
              <a:pPr/>
              <a:t>08/03/2012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008A-EB15-4892-93CD-D6091B169474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6F1E-869E-4D77-90FE-9D3AB5EFC41F}" type="datetimeFigureOut">
              <a:rPr lang="ms-MY" smtClean="0"/>
              <a:pPr/>
              <a:t>08/03/2012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008A-EB15-4892-93CD-D6091B169474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55C0-6982-4DFE-9AE3-9A4B9713F305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6F1E-869E-4D77-90FE-9D3AB5EFC41F}" type="datetimeFigureOut">
              <a:rPr lang="ms-MY" smtClean="0"/>
              <a:pPr/>
              <a:t>08/03/2012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008A-EB15-4892-93CD-D6091B169474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6F1E-869E-4D77-90FE-9D3AB5EFC41F}" type="datetimeFigureOut">
              <a:rPr lang="ms-MY" smtClean="0"/>
              <a:pPr/>
              <a:t>08/03/2012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008A-EB15-4892-93CD-D6091B169474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6F1E-869E-4D77-90FE-9D3AB5EFC41F}" type="datetimeFigureOut">
              <a:rPr lang="ms-MY" smtClean="0"/>
              <a:pPr/>
              <a:t>08/03/2012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008A-EB15-4892-93CD-D6091B169474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6F1E-869E-4D77-90FE-9D3AB5EFC41F}" type="datetimeFigureOut">
              <a:rPr lang="ms-MY" smtClean="0"/>
              <a:pPr/>
              <a:t>08/03/2012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008A-EB15-4892-93CD-D6091B169474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6F1E-869E-4D77-90FE-9D3AB5EFC41F}" type="datetimeFigureOut">
              <a:rPr lang="ms-MY" smtClean="0"/>
              <a:pPr/>
              <a:t>08/03/2012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008A-EB15-4892-93CD-D6091B169474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6F1E-869E-4D77-90FE-9D3AB5EFC41F}" type="datetimeFigureOut">
              <a:rPr lang="ms-MY" smtClean="0"/>
              <a:pPr/>
              <a:t>08/03/2012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008A-EB15-4892-93CD-D6091B169474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6F1E-869E-4D77-90FE-9D3AB5EFC41F}" type="datetimeFigureOut">
              <a:rPr lang="ms-MY" smtClean="0"/>
              <a:pPr/>
              <a:t>08/03/2012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9008A-EB15-4892-93CD-D6091B169474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46F1E-869E-4D77-90FE-9D3AB5EFC41F}" type="datetimeFigureOut">
              <a:rPr lang="ms-MY" smtClean="0"/>
              <a:pPr/>
              <a:t>08/03/2012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008A-EB15-4892-93CD-D6091B169474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E55C0-6982-4DFE-9AE3-9A4B9713F305}" type="datetimeFigureOut">
              <a:rPr lang="en-US" smtClean="0"/>
              <a:pPr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0064-391B-4651-ADDD-BB2E571F9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5809" r="1248" b="47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429520" y="6143644"/>
            <a:ext cx="71438" cy="3571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619764"/>
            <a:ext cx="7118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S.A.W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insan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berintegriti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14612" y="3277004"/>
            <a:ext cx="3816424" cy="1219200"/>
          </a:xfrm>
          <a:prstGeom prst="roundRect">
            <a:avLst>
              <a:gd name="adj" fmla="val 351"/>
            </a:avLst>
          </a:prstGeom>
          <a:solidFill>
            <a:schemeClr val="tx1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Tolak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sebarang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sogokan</a:t>
            </a:r>
            <a:endParaRPr lang="en-US" sz="28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000232" y="1626520"/>
            <a:ext cx="5000660" cy="123097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Tauladan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cemerlang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4-Point Star 5"/>
          <p:cNvSpPr/>
          <p:nvPr/>
        </p:nvSpPr>
        <p:spPr>
          <a:xfrm rot="3055700">
            <a:off x="1832114" y="1338806"/>
            <a:ext cx="714380" cy="827266"/>
          </a:xfrm>
          <a:prstGeom prst="star4">
            <a:avLst/>
          </a:prstGeom>
          <a:solidFill>
            <a:srgbClr val="FFFF00"/>
          </a:solidFill>
          <a:ln>
            <a:solidFill>
              <a:srgbClr val="00CC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 rot="7582357">
            <a:off x="7929176" y="4267207"/>
            <a:ext cx="714380" cy="827266"/>
          </a:xfrm>
          <a:prstGeom prst="star4">
            <a:avLst/>
          </a:prstGeom>
          <a:solidFill>
            <a:srgbClr val="FFFF00"/>
          </a:solidFill>
          <a:ln>
            <a:solidFill>
              <a:srgbClr val="00CC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9463806">
            <a:off x="3643128" y="2679656"/>
            <a:ext cx="714380" cy="853130"/>
          </a:xfrm>
          <a:prstGeom prst="downArrow">
            <a:avLst/>
          </a:prstGeom>
          <a:solidFill>
            <a:schemeClr val="bg1"/>
          </a:solidFill>
          <a:ln>
            <a:solidFill>
              <a:srgbClr val="DB3196"/>
            </a:solidFill>
          </a:ln>
          <a:effectLst>
            <a:glow rad="139700">
              <a:srgbClr val="481F67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71538" y="4634326"/>
            <a:ext cx="2500330" cy="1152128"/>
          </a:xfrm>
          <a:prstGeom prst="roundRect">
            <a:avLst>
              <a:gd name="adj" fmla="val 351"/>
            </a:avLst>
          </a:prstGeom>
          <a:solidFill>
            <a:srgbClr val="6600CC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Pangkat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86116" y="4920078"/>
            <a:ext cx="2500330" cy="1152128"/>
          </a:xfrm>
          <a:prstGeom prst="roundRect">
            <a:avLst>
              <a:gd name="adj" fmla="val 351"/>
            </a:avLst>
          </a:prstGeom>
          <a:solidFill>
            <a:srgbClr val="6600CC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Kekuasaan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4179091" y="4527169"/>
            <a:ext cx="785818" cy="285752"/>
          </a:xfrm>
          <a:prstGeom prst="bentConnector3">
            <a:avLst>
              <a:gd name="adj1" fmla="val 47162"/>
            </a:avLst>
          </a:prstGeom>
          <a:ln w="57150">
            <a:solidFill>
              <a:schemeClr val="tx1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572132" y="4634326"/>
            <a:ext cx="2500330" cy="1152128"/>
          </a:xfrm>
          <a:prstGeom prst="roundRect">
            <a:avLst>
              <a:gd name="adj" fmla="val 351"/>
            </a:avLst>
          </a:prstGeom>
          <a:solidFill>
            <a:srgbClr val="6600CC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Harta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Benda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13" name="Elbow Connector 12"/>
          <p:cNvCxnSpPr/>
          <p:nvPr/>
        </p:nvCxnSpPr>
        <p:spPr>
          <a:xfrm>
            <a:off x="5857884" y="4062822"/>
            <a:ext cx="1785950" cy="785818"/>
          </a:xfrm>
          <a:prstGeom prst="bentConnector3">
            <a:avLst>
              <a:gd name="adj1" fmla="val 40634"/>
            </a:avLst>
          </a:prstGeom>
          <a:ln w="57150">
            <a:solidFill>
              <a:schemeClr val="tx1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0800000" flipV="1">
            <a:off x="1785918" y="4062822"/>
            <a:ext cx="1714512" cy="785818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Connector 14"/>
          <p:cNvSpPr/>
          <p:nvPr/>
        </p:nvSpPr>
        <p:spPr>
          <a:xfrm>
            <a:off x="928662" y="4500570"/>
            <a:ext cx="571504" cy="57150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6" name="Rectangle 15"/>
          <p:cNvSpPr/>
          <p:nvPr/>
        </p:nvSpPr>
        <p:spPr>
          <a:xfrm>
            <a:off x="1033553" y="4752869"/>
            <a:ext cx="357190" cy="714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s-MY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3143240" y="4714884"/>
            <a:ext cx="571504" cy="57150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8" name="Rectangle 17"/>
          <p:cNvSpPr/>
          <p:nvPr/>
        </p:nvSpPr>
        <p:spPr>
          <a:xfrm>
            <a:off x="3248131" y="4967183"/>
            <a:ext cx="357190" cy="714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s-MY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5500694" y="4500570"/>
            <a:ext cx="571504" cy="571504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0" name="Rectangle 19"/>
          <p:cNvSpPr/>
          <p:nvPr/>
        </p:nvSpPr>
        <p:spPr>
          <a:xfrm>
            <a:off x="5605585" y="4752869"/>
            <a:ext cx="357190" cy="714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s-MY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00034" y="642918"/>
            <a:ext cx="6394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S.A.W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pejuang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hebat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75656" y="3212976"/>
            <a:ext cx="6858000" cy="1080120"/>
          </a:xfrm>
          <a:prstGeom prst="roundRect">
            <a:avLst>
              <a:gd name="adj" fmla="val 351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Kental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gentar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musuh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51520" y="1772816"/>
            <a:ext cx="3677538" cy="870366"/>
          </a:xfrm>
          <a:prstGeom prst="homePlate">
            <a:avLst/>
          </a:prstGeom>
          <a:solidFill>
            <a:srgbClr val="000000">
              <a:alpha val="80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Perang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Uhud</a:t>
            </a:r>
            <a:endParaRPr lang="en-US" sz="2800" b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75656" y="4581128"/>
            <a:ext cx="6858000" cy="1080120"/>
          </a:xfrm>
          <a:prstGeom prst="roundRect">
            <a:avLst>
              <a:gd name="adj" fmla="val 351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Serangan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musuh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hebat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urved Left Arrow 6"/>
          <p:cNvSpPr/>
          <p:nvPr/>
        </p:nvSpPr>
        <p:spPr>
          <a:xfrm rot="20624018">
            <a:off x="7771394" y="3586515"/>
            <a:ext cx="834720" cy="1540173"/>
          </a:xfrm>
          <a:prstGeom prst="curvedLeftArrow">
            <a:avLst/>
          </a:prstGeom>
          <a:solidFill>
            <a:schemeClr val="bg1"/>
          </a:solidFill>
          <a:ln>
            <a:solidFill>
              <a:srgbClr val="DB319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4191664"/>
            <a:ext cx="2214578" cy="523220"/>
          </a:xfrm>
          <a:prstGeom prst="rect">
            <a:avLst/>
          </a:prstGeom>
          <a:solidFill>
            <a:srgbClr val="FF0000">
              <a:alpha val="77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Walaupun</a:t>
            </a:r>
            <a:endParaRPr lang="ms-MY" sz="28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642918"/>
            <a:ext cx="6511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S.A.W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seorang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hakim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18904" y="1643050"/>
            <a:ext cx="3677538" cy="1193304"/>
          </a:xfrm>
          <a:prstGeom prst="homePlate">
            <a:avLst/>
          </a:prstGeom>
          <a:solidFill>
            <a:srgbClr val="000000">
              <a:alpha val="80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Hajar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Aswad</a:t>
            </a:r>
            <a:endParaRPr lang="en-US" sz="2800" b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47664" y="2500306"/>
            <a:ext cx="6858000" cy="1080120"/>
          </a:xfrm>
          <a:prstGeom prst="roundRect">
            <a:avLst>
              <a:gd name="adj" fmla="val 351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Menyelesaikan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perselisihan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faham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ekah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618970" y="4143380"/>
            <a:ext cx="7715304" cy="107157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Ketua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/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suami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berbudi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pekerti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tinggi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929322" y="5000636"/>
            <a:ext cx="2952898" cy="1643074"/>
          </a:xfrm>
          <a:prstGeom prst="downArrow">
            <a:avLst/>
          </a:prstGeom>
          <a:solidFill>
            <a:srgbClr val="FFC000"/>
          </a:solidFill>
          <a:ln>
            <a:solidFill>
              <a:srgbClr val="DB319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-32" y="691202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899134"/>
            <a:ext cx="9144000" cy="1815882"/>
          </a:xfrm>
          <a:prstGeom prst="rect">
            <a:avLst/>
          </a:prstGeom>
          <a:solidFill>
            <a:srgbClr val="99FF33">
              <a:alpha val="3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“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Sesungguhnya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diantara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sifat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kesempurnaan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iman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orang-orang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mukmin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adalah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keindahan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akhlaknya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dan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bersikap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sopan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/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lemah-lembut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dengan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ahli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keluarganya</a:t>
            </a:r>
            <a:r>
              <a:rPr kumimoji="0" lang="en-US" sz="28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ahoma" pitchFamily="34" charset="0"/>
              </a:rPr>
              <a:t>”.</a:t>
            </a:r>
            <a:endParaRPr kumimoji="0" lang="en-US" sz="4000" b="1" i="1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" y="1671803"/>
            <a:ext cx="9144001" cy="1754326"/>
          </a:xfrm>
          <a:prstGeom prst="rect">
            <a:avLst/>
          </a:prstGeom>
          <a:solidFill>
            <a:schemeClr val="accent6">
              <a:lumMod val="75000"/>
              <a:alpha val="5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933450" algn="r"/>
                <a:tab pos="1447800" algn="r"/>
                <a:tab pos="1619250" algn="r"/>
                <a:tab pos="1790700" algn="r"/>
                <a:tab pos="2286000" algn="r"/>
              </a:tabLst>
            </a:pP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 مِنْ أَكْمَلِ المُؤْمِنِينَ إِيمَانًا أَحْسَنُهُمْ خُلُقًا وَأَلْطَفُهُمْ بِأَهْلِهِ</a:t>
            </a:r>
            <a:endParaRPr kumimoji="0" lang="ar-EG" sz="5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619764"/>
            <a:ext cx="6771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S.A.W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berakhlak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mulia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714348" y="1643050"/>
            <a:ext cx="4071966" cy="928694"/>
          </a:xfrm>
          <a:prstGeom prst="homePlate">
            <a:avLst/>
          </a:prstGeom>
          <a:solidFill>
            <a:srgbClr val="FF0000">
              <a:alpha val="80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Humairah</a:t>
            </a:r>
            <a:endParaRPr lang="en-US" sz="2600" b="1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2976" y="2500306"/>
            <a:ext cx="6858000" cy="1080120"/>
          </a:xfrm>
          <a:prstGeom prst="roundRect">
            <a:avLst>
              <a:gd name="adj" fmla="val 351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Panggilan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Aisyah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R.a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85786" y="5072074"/>
            <a:ext cx="7358114" cy="135732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Pilih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sesuatu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mudah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dilaksanakan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2976" y="3643314"/>
            <a:ext cx="6858000" cy="1080120"/>
          </a:xfrm>
          <a:prstGeom prst="roundRect">
            <a:avLst>
              <a:gd name="adj" fmla="val 351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Wanita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berkulit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kemerah-merahan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-1821701" y="3321843"/>
            <a:ext cx="4929222" cy="571504"/>
          </a:xfrm>
          <a:prstGeom prst="bentConnector3">
            <a:avLst>
              <a:gd name="adj1" fmla="val 72526"/>
            </a:avLst>
          </a:prstGeom>
          <a:ln w="57150">
            <a:solidFill>
              <a:schemeClr val="tx1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6200000" flipH="1">
            <a:off x="223806" y="1428737"/>
            <a:ext cx="990608" cy="419104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5720" y="619764"/>
            <a:ext cx="6771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S.A.W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berakhlak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mulia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15561" y="1857364"/>
            <a:ext cx="6858000" cy="1080120"/>
          </a:xfrm>
          <a:prstGeom prst="roundRect">
            <a:avLst>
              <a:gd name="adj" fmla="val 351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mengaibkan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masakan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/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makanan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087395" y="4786322"/>
            <a:ext cx="3571900" cy="71438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tak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menjamahnya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087395" y="3500438"/>
            <a:ext cx="3571900" cy="71438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makan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86999" y="3286124"/>
            <a:ext cx="2758188" cy="1143008"/>
          </a:xfrm>
          <a:prstGeom prst="rightArrow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Sedap</a:t>
            </a:r>
            <a:endParaRPr lang="ms-MY" sz="2400" b="1" dirty="0"/>
          </a:p>
        </p:txBody>
      </p:sp>
      <p:sp>
        <p:nvSpPr>
          <p:cNvPr id="8" name="Right Arrow 7"/>
          <p:cNvSpPr/>
          <p:nvPr/>
        </p:nvSpPr>
        <p:spPr>
          <a:xfrm>
            <a:off x="1086999" y="4643446"/>
            <a:ext cx="2786082" cy="1143008"/>
          </a:xfrm>
          <a:prstGeom prst="rightArrow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Sedap</a:t>
            </a:r>
            <a:endParaRPr lang="ms-MY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57225" y="619788"/>
            <a:ext cx="5629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Riwayat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Anas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ibn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Malik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4349" y="2000264"/>
            <a:ext cx="6858000" cy="1080120"/>
          </a:xfrm>
          <a:prstGeom prst="roundRect">
            <a:avLst>
              <a:gd name="adj" fmla="val 351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Pernah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berkhidmat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selama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10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tahun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57225" y="4857784"/>
            <a:ext cx="6500858" cy="107157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Baginda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bersikap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rahmat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kaum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wanita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kanak-kanak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857225" y="3357586"/>
            <a:ext cx="6500858" cy="107157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Tak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pernah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diherdik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urved Left Arrow 6"/>
          <p:cNvSpPr/>
          <p:nvPr/>
        </p:nvSpPr>
        <p:spPr>
          <a:xfrm rot="19423240">
            <a:off x="6518406" y="3669574"/>
            <a:ext cx="834720" cy="1540173"/>
          </a:xfrm>
          <a:prstGeom prst="curvedLeftArrow">
            <a:avLst/>
          </a:prstGeom>
          <a:solidFill>
            <a:schemeClr val="bg1"/>
          </a:solidFill>
          <a:ln>
            <a:solidFill>
              <a:srgbClr val="DB319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-1321634" y="2893239"/>
            <a:ext cx="4071966" cy="714380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  <a:effectLst>
            <a:glow rad="101600">
              <a:srgbClr val="DB3196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6286512" y="5357826"/>
            <a:ext cx="2500330" cy="1357298"/>
          </a:xfrm>
          <a:prstGeom prst="downArrow">
            <a:avLst/>
          </a:prstGeom>
          <a:solidFill>
            <a:srgbClr val="FFC000"/>
          </a:solidFill>
          <a:ln>
            <a:solidFill>
              <a:srgbClr val="DB319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8" y="619764"/>
            <a:ext cx="7072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Sabda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S.A.W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74674"/>
            <a:ext cx="9144000" cy="2585323"/>
          </a:xfrm>
          <a:prstGeom prst="rect">
            <a:avLst/>
          </a:prstGeom>
          <a:solidFill>
            <a:schemeClr val="accent6">
              <a:lumMod val="75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إِنِّي َلأَقُومُ فِي الصَّلاَةِ أُرِيدُ أَنْ أُطَوِّلَ فِيهَا، فَأَسْمَعُ بُكَاءَ الصَّبِيِّ، فَأَتَجَوَّزُ فِي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صَلاَتِي،كَرَاهِيَةَ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أَنْ أَشُقَّ عَلَى أُمِّهِ</a:t>
            </a:r>
            <a:endParaRPr lang="en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86256"/>
            <a:ext cx="9144000" cy="2492990"/>
          </a:xfrm>
          <a:prstGeom prst="rect">
            <a:avLst/>
          </a:prstGeom>
          <a:solidFill>
            <a:srgbClr val="07EF4F">
              <a:alpha val="31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semasa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mendirikan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inginku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memanjangkannya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Namun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mendengar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tangisan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budak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kecil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lalu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memendekkan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suka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menyusahkan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ibunya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suara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tangisan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tersebut</a:t>
            </a:r>
            <a:r>
              <a:rPr lang="en-US" sz="2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ms-MY" sz="26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14414" y="474629"/>
            <a:ext cx="48073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S.A.W </a:t>
            </a:r>
            <a:endParaRPr lang="en-US" sz="2800" b="1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contoh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bagi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714348" y="1571612"/>
            <a:ext cx="7429552" cy="5000660"/>
          </a:xfrm>
          <a:prstGeom prst="triangle">
            <a:avLst>
              <a:gd name="adj" fmla="val 50276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755576" y="1985990"/>
            <a:ext cx="7488832" cy="1080120"/>
          </a:xfrm>
          <a:prstGeom prst="snip2SameRect">
            <a:avLst>
              <a:gd name="adj1" fmla="val 10248"/>
              <a:gd name="adj2" fmla="val 10862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Bimbing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jalan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kebahagiaan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4348" y="3286124"/>
            <a:ext cx="7572428" cy="864096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Arahan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tegahan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Baginda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mudah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dipatuhi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sahabat</a:t>
            </a:r>
            <a:endParaRPr lang="en-US" sz="24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348" y="4236590"/>
            <a:ext cx="7572428" cy="864096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Baginda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hamba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tekun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beribadat</a:t>
            </a:r>
            <a:endParaRPr lang="en-US" sz="24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4348" y="5214950"/>
            <a:ext cx="7572428" cy="864096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Bersabar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menanggung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derita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kesusahan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menyebarkan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Lightning Bolt 8"/>
          <p:cNvSpPr/>
          <p:nvPr/>
        </p:nvSpPr>
        <p:spPr>
          <a:xfrm>
            <a:off x="500034" y="3143248"/>
            <a:ext cx="500066" cy="714380"/>
          </a:xfrm>
          <a:prstGeom prst="lightningBolt">
            <a:avLst/>
          </a:prstGeom>
          <a:solidFill>
            <a:srgbClr val="6600CC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ghtning Bolt 9"/>
          <p:cNvSpPr/>
          <p:nvPr/>
        </p:nvSpPr>
        <p:spPr>
          <a:xfrm>
            <a:off x="428596" y="4071942"/>
            <a:ext cx="500066" cy="714380"/>
          </a:xfrm>
          <a:prstGeom prst="lightningBolt">
            <a:avLst/>
          </a:prstGeom>
          <a:solidFill>
            <a:srgbClr val="6600CC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ghtning Bolt 10"/>
          <p:cNvSpPr/>
          <p:nvPr/>
        </p:nvSpPr>
        <p:spPr>
          <a:xfrm>
            <a:off x="500034" y="5000636"/>
            <a:ext cx="500066" cy="714380"/>
          </a:xfrm>
          <a:prstGeom prst="lightningBolt">
            <a:avLst/>
          </a:prstGeom>
          <a:solidFill>
            <a:srgbClr val="6600CC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16883" y="474629"/>
            <a:ext cx="66840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Dakwah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bil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Hal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S.A.W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berjaya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7224" y="1707648"/>
            <a:ext cx="7572428" cy="1364162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Kata-kata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beserta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iktibar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insan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lain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57224" y="3571876"/>
            <a:ext cx="7572428" cy="864096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hanya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pandai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cakap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00760" y="4714884"/>
            <a:ext cx="2952898" cy="1643074"/>
          </a:xfrm>
          <a:prstGeom prst="down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400" dirty="0"/>
          </a:p>
        </p:txBody>
      </p:sp>
      <p:sp>
        <p:nvSpPr>
          <p:cNvPr id="7" name="Curved Left Arrow 6"/>
          <p:cNvSpPr/>
          <p:nvPr/>
        </p:nvSpPr>
        <p:spPr>
          <a:xfrm rot="19423240">
            <a:off x="7589974" y="2383665"/>
            <a:ext cx="834720" cy="1540173"/>
          </a:xfrm>
          <a:prstGeom prst="curvedLeftArrow">
            <a:avLst/>
          </a:prstGeom>
          <a:solidFill>
            <a:schemeClr val="bg1"/>
          </a:solidFill>
          <a:ln>
            <a:solidFill>
              <a:srgbClr val="DB3196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742723"/>
            <a:ext cx="9144000" cy="2400657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300373"/>
            <a:ext cx="9144000" cy="1200329"/>
          </a:xfrm>
          <a:prstGeom prst="rect">
            <a:avLst/>
          </a:prstGeom>
          <a:solidFill>
            <a:srgbClr val="99FF33">
              <a:alpha val="39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6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ar-SA" sz="36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S.W.T.</a:t>
            </a:r>
            <a:endParaRPr lang="en-US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06" y="629647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8" y="619764"/>
            <a:ext cx="7215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Syair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Arab:</a:t>
            </a:r>
            <a:endParaRPr lang="en-US" sz="32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59056"/>
            <a:ext cx="9144000" cy="1692771"/>
          </a:xfrm>
          <a:prstGeom prst="rect">
            <a:avLst/>
          </a:prstGeom>
          <a:solidFill>
            <a:schemeClr val="accent6">
              <a:lumMod val="75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وَغَيْرُ تَقِيٍّ يَأْمُرُ النَّاسَ بِالتُّقَى ... طَبِيبٌ يُدَاوِي وَالطَّبِيبُ مَرِيضُ</a:t>
            </a:r>
            <a:endParaRPr lang="en-MY" sz="52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7063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“Dan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bertaqwa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lain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bertaqwa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seumpama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doktor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merawat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pesakit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sedangkan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doktor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sendiri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sakit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ms-MY" sz="26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91050" y="474629"/>
            <a:ext cx="56383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Kelebihan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mengikuti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/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mentaati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sunnah</a:t>
            </a:r>
            <a:r>
              <a:rPr lang="en-US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Rasulullah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612700" y="1642063"/>
            <a:ext cx="7488832" cy="714380"/>
          </a:xfrm>
          <a:prstGeom prst="snip2SameRect">
            <a:avLst>
              <a:gd name="adj1" fmla="val 10248"/>
              <a:gd name="adj2" fmla="val 10862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Dikasihi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000100" y="2427881"/>
            <a:ext cx="7488832" cy="714380"/>
          </a:xfrm>
          <a:prstGeom prst="snip2SameRect">
            <a:avLst>
              <a:gd name="adj1" fmla="val 10248"/>
              <a:gd name="adj2" fmla="val 10862"/>
            </a:avLst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Dipelihara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sifat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tercela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642910" y="3213699"/>
            <a:ext cx="7488832" cy="714380"/>
          </a:xfrm>
          <a:prstGeom prst="snip2SameRect">
            <a:avLst>
              <a:gd name="adj1" fmla="val 10248"/>
              <a:gd name="adj2" fmla="val 10862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Disanjung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masyarakat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1000100" y="3999517"/>
            <a:ext cx="7488832" cy="714380"/>
          </a:xfrm>
          <a:prstGeom prst="snip2SameRect">
            <a:avLst>
              <a:gd name="adj1" fmla="val 10248"/>
              <a:gd name="adj2" fmla="val 10862"/>
            </a:avLst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Lahir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keperibadian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unggul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571472" y="4785335"/>
            <a:ext cx="7488832" cy="714380"/>
          </a:xfrm>
          <a:prstGeom prst="snip2SameRect">
            <a:avLst>
              <a:gd name="adj1" fmla="val 10248"/>
              <a:gd name="adj2" fmla="val 10862"/>
            </a:avLst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Diangkat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kedudukan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disisi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928662" y="5571153"/>
            <a:ext cx="7488832" cy="785818"/>
          </a:xfrm>
          <a:prstGeom prst="snip2SameRect">
            <a:avLst>
              <a:gd name="adj1" fmla="val 10248"/>
              <a:gd name="adj2" fmla="val 10862"/>
            </a:avLst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Ditingkatkan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ketakwaan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budi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pekerti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mulia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17257" y="1670300"/>
            <a:ext cx="619579" cy="683638"/>
          </a:xfrm>
          <a:prstGeom prst="chevron">
            <a:avLst/>
          </a:prstGeom>
          <a:solidFill>
            <a:srgbClr val="DB3196"/>
          </a:solidFill>
          <a:ln>
            <a:solidFill>
              <a:srgbClr val="DB319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642910" y="4785335"/>
            <a:ext cx="619579" cy="683638"/>
          </a:xfrm>
          <a:prstGeom prst="chevron">
            <a:avLst/>
          </a:prstGeom>
          <a:solidFill>
            <a:srgbClr val="DB3196"/>
          </a:solidFill>
          <a:ln>
            <a:solidFill>
              <a:srgbClr val="DB319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785786" y="3213699"/>
            <a:ext cx="619579" cy="683638"/>
          </a:xfrm>
          <a:prstGeom prst="chevron">
            <a:avLst/>
          </a:prstGeom>
          <a:solidFill>
            <a:srgbClr val="DB3196"/>
          </a:solidFill>
          <a:ln>
            <a:solidFill>
              <a:srgbClr val="DB319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 rot="255224">
            <a:off x="1190376" y="2457913"/>
            <a:ext cx="619579" cy="683638"/>
          </a:xfrm>
          <a:prstGeom prst="chevron">
            <a:avLst/>
          </a:prstGeom>
          <a:solidFill>
            <a:srgbClr val="DB3196"/>
          </a:solidFill>
          <a:ln>
            <a:solidFill>
              <a:srgbClr val="DB319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 rot="181419">
            <a:off x="946261" y="5658455"/>
            <a:ext cx="619579" cy="683638"/>
          </a:xfrm>
          <a:prstGeom prst="chevron">
            <a:avLst/>
          </a:prstGeom>
          <a:solidFill>
            <a:srgbClr val="DB3196"/>
          </a:solidFill>
          <a:ln>
            <a:solidFill>
              <a:srgbClr val="DB319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071538" y="3999517"/>
            <a:ext cx="619579" cy="683638"/>
          </a:xfrm>
          <a:prstGeom prst="chevron">
            <a:avLst/>
          </a:prstGeom>
          <a:solidFill>
            <a:srgbClr val="DB3196"/>
          </a:solidFill>
          <a:ln>
            <a:solidFill>
              <a:srgbClr val="DB319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19065" y="642918"/>
            <a:ext cx="478169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Seruan</a:t>
            </a:r>
            <a:r>
              <a:rPr lang="en-US" sz="27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7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7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hadirin</a:t>
            </a:r>
            <a:r>
              <a:rPr lang="en-US" sz="27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…</a:t>
            </a:r>
            <a:endParaRPr lang="en-US" sz="27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14282" y="2571744"/>
            <a:ext cx="8786874" cy="857256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26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Bersemadi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jiwa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57224" y="1785926"/>
            <a:ext cx="4929222" cy="857256"/>
          </a:xfrm>
          <a:prstGeom prst="roundRect">
            <a:avLst>
              <a:gd name="adj" fmla="val 351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Hayati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kemuliaan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Akhlak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S.A.W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214282" y="3643314"/>
            <a:ext cx="8786874" cy="857256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26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Lahirkan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personaliti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terpuji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0034" y="4786322"/>
            <a:ext cx="2857520" cy="71438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Akidah</a:t>
            </a:r>
            <a:endParaRPr lang="ms-MY" sz="2600" dirty="0"/>
          </a:p>
        </p:txBody>
      </p:sp>
      <p:sp>
        <p:nvSpPr>
          <p:cNvPr id="8" name="Oval 7"/>
          <p:cNvSpPr/>
          <p:nvPr/>
        </p:nvSpPr>
        <p:spPr>
          <a:xfrm>
            <a:off x="3000364" y="4714884"/>
            <a:ext cx="2857520" cy="71438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Ibadah</a:t>
            </a:r>
            <a:endParaRPr lang="ms-MY" sz="2600" dirty="0"/>
          </a:p>
        </p:txBody>
      </p:sp>
      <p:sp>
        <p:nvSpPr>
          <p:cNvPr id="9" name="Oval 8"/>
          <p:cNvSpPr/>
          <p:nvPr/>
        </p:nvSpPr>
        <p:spPr>
          <a:xfrm>
            <a:off x="5643570" y="4786322"/>
            <a:ext cx="2857520" cy="71438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Akhlak</a:t>
            </a:r>
            <a:endParaRPr lang="ms-MY" sz="2600" dirty="0"/>
          </a:p>
        </p:txBody>
      </p:sp>
      <p:sp>
        <p:nvSpPr>
          <p:cNvPr id="10" name="Oval 9"/>
          <p:cNvSpPr/>
          <p:nvPr/>
        </p:nvSpPr>
        <p:spPr>
          <a:xfrm>
            <a:off x="1571604" y="5643578"/>
            <a:ext cx="2857520" cy="71438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Pemikiran</a:t>
            </a:r>
            <a:endParaRPr lang="ms-MY" sz="2600" dirty="0"/>
          </a:p>
        </p:txBody>
      </p:sp>
      <p:sp>
        <p:nvSpPr>
          <p:cNvPr id="11" name="Oval 10"/>
          <p:cNvSpPr/>
          <p:nvPr/>
        </p:nvSpPr>
        <p:spPr>
          <a:xfrm>
            <a:off x="4786314" y="5643578"/>
            <a:ext cx="2857520" cy="71438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Kesihatan</a:t>
            </a:r>
            <a:endParaRPr lang="ms-MY" sz="2600" dirty="0"/>
          </a:p>
        </p:txBody>
      </p:sp>
      <p:cxnSp>
        <p:nvCxnSpPr>
          <p:cNvPr id="12" name="Elbow Connector 11"/>
          <p:cNvCxnSpPr/>
          <p:nvPr/>
        </p:nvCxnSpPr>
        <p:spPr>
          <a:xfrm rot="16200000" flipH="1">
            <a:off x="214282" y="4500570"/>
            <a:ext cx="928694" cy="642942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5429256" y="4500570"/>
            <a:ext cx="928694" cy="642942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H="1">
            <a:off x="2857488" y="4500570"/>
            <a:ext cx="928694" cy="642942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1" idx="1"/>
          </p:cNvCxnSpPr>
          <p:nvPr/>
        </p:nvCxnSpPr>
        <p:spPr>
          <a:xfrm rot="5400000">
            <a:off x="4621771" y="4940711"/>
            <a:ext cx="1390502" cy="224468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>
            <a:off x="2107389" y="4964917"/>
            <a:ext cx="1357322" cy="142876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2844" y="458815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Hasyr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7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70112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وَمَا آتَاكُمُ الرَّسُولُ فَخُذُوهُ وَمَا نَهَاكُمْ عَنْهُ فَانتَهُوا وَاتَّقُوا اللهَ إِنَّ اللهَ شَدِيدُ الْعِقَابِ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86190"/>
            <a:ext cx="9144000" cy="3016210"/>
          </a:xfrm>
          <a:prstGeom prst="rect">
            <a:avLst/>
          </a:prstGeom>
          <a:solidFill>
            <a:srgbClr val="99FF33">
              <a:alpha val="51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perintah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dibawa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terimalah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amalkan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dilarangNya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melakukannya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patuhilah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bertaqwalah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Allah;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amatlah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berat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azab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seksaNya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melanggar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perintahNya</a:t>
            </a:r>
            <a:r>
              <a:rPr lang="en-US" sz="2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)”.</a:t>
            </a:r>
            <a:endParaRPr lang="ms-MY" sz="2400" b="1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MY" sz="22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User\Pictures\gambar\003_aya_soyfa_islamic_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28662" y="1500174"/>
            <a:ext cx="721520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446" y="571480"/>
            <a:ext cx="6572264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6992"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516562"/>
            <a:ext cx="9144000" cy="1341438"/>
          </a:xfrm>
          <a:prstGeom prst="rect">
            <a:avLst/>
          </a:prstGeom>
          <a:solidFill>
            <a:srgbClr val="FFC000">
              <a:alpha val="20000"/>
            </a:srgb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714356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502" y="629647"/>
            <a:ext cx="7072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57364"/>
            <a:ext cx="9144000" cy="1862048"/>
          </a:xfrm>
          <a:prstGeom prst="rect">
            <a:avLst/>
          </a:prstGeom>
          <a:solidFill>
            <a:schemeClr val="accent6">
              <a:lumMod val="75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5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1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62949"/>
            <a:ext cx="9144000" cy="1323439"/>
          </a:xfrm>
          <a:prstGeom prst="rect">
            <a:avLst/>
          </a:prstGeom>
          <a:solidFill>
            <a:srgbClr val="99FF33">
              <a:alpha val="5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2844" y="550301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54581"/>
            <a:ext cx="9144000" cy="1938992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وَأَشْهَدُ أَنَّ مُحَمَّدًا عَبْدُهُ وَرَسُوْلُهُ.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36449"/>
            <a:ext cx="9144000" cy="2092881"/>
          </a:xfrm>
          <a:prstGeom prst="rect">
            <a:avLst/>
          </a:prstGeom>
          <a:solidFill>
            <a:srgbClr val="99FF33">
              <a:alpha val="58000"/>
            </a:srgb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6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2844" y="446956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70111"/>
            <a:ext cx="9001156" cy="1754326"/>
          </a:xfrm>
          <a:prstGeom prst="rect">
            <a:avLst/>
          </a:prstGeom>
          <a:solidFill>
            <a:schemeClr val="accent6">
              <a:lumMod val="75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عَبْدِكَ وَرَسُوْلِكَ مُحَمَّدٍ  وَعَلَى آلِهِ وَصَحْبِهِ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58517"/>
            <a:ext cx="9144000" cy="1384995"/>
          </a:xfrm>
          <a:prstGeom prst="rect">
            <a:avLst/>
          </a:prstGeom>
          <a:solidFill>
            <a:srgbClr val="99FF33">
              <a:alpha val="5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endParaRPr lang="en-US" sz="28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599715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18636"/>
            <a:ext cx="9144000" cy="1938992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أَمَّا بَعْدُ، فَيَا عِباد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اللهِ، اتَّقُوْا اللهَ،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 الله شَدِيْدُ العِقَابِ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27696"/>
            <a:ext cx="9144000" cy="2246769"/>
          </a:xfrm>
          <a:prstGeom prst="rect">
            <a:avLst/>
          </a:prstGeom>
          <a:solidFill>
            <a:srgbClr val="99FF33">
              <a:alpha val="53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berpesan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sendiri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seksaan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Berat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674674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59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أَنْ لآ إِلَهَ إِلاَّ اللهُ وَحْدَهُ لاَ شَرِيْكَ لَهُ، وَأَشْهَدُ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أنَّ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مُحَمَّدًا عَبْدُهُ وَرَسُوْلُهُ</a:t>
            </a:r>
            <a:endParaRPr lang="ms-MY" sz="54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656189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184886"/>
            <a:ext cx="9144000" cy="1815882"/>
          </a:xfrm>
          <a:prstGeom prst="rect">
            <a:avLst/>
          </a:prstGeom>
          <a:solidFill>
            <a:srgbClr val="99FF33">
              <a:alpha val="40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595314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1907704" y="1795616"/>
            <a:ext cx="4968552" cy="106188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Sebaik-baik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bekalan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taqwa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071538" y="3207846"/>
            <a:ext cx="7072362" cy="1792790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Perbanyakkanlah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soleh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perbaiki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kelemahan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kekurangan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 rot="5400000">
            <a:off x="1669159" y="2737375"/>
            <a:ext cx="928460" cy="883418"/>
          </a:xfrm>
          <a:prstGeom prst="stripedRightArrow">
            <a:avLst/>
          </a:prstGeom>
          <a:solidFill>
            <a:schemeClr val="bg1"/>
          </a:solidFill>
          <a:ln>
            <a:solidFill>
              <a:srgbClr val="DB3196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Flowchart: Punched Tape 6"/>
          <p:cNvSpPr/>
          <p:nvPr/>
        </p:nvSpPr>
        <p:spPr>
          <a:xfrm>
            <a:off x="714348" y="5276128"/>
            <a:ext cx="8064896" cy="1296144"/>
          </a:xfrm>
          <a:prstGeom prst="flowChartPunchedTap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Seluruh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/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dihitung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endParaRPr lang="en-MY" sz="2600" dirty="0"/>
          </a:p>
        </p:txBody>
      </p:sp>
      <p:sp>
        <p:nvSpPr>
          <p:cNvPr id="8" name="Flowchart: Sequential Access Storage 7"/>
          <p:cNvSpPr/>
          <p:nvPr/>
        </p:nvSpPr>
        <p:spPr>
          <a:xfrm rot="20770367">
            <a:off x="1284918" y="5695822"/>
            <a:ext cx="1080120" cy="576064"/>
          </a:xfrm>
          <a:prstGeom prst="flowChartMagneticTape">
            <a:avLst/>
          </a:prstGeom>
          <a:solidFill>
            <a:schemeClr val="bg1"/>
          </a:solidFill>
          <a:ln>
            <a:solidFill>
              <a:srgbClr val="DB3196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2844" y="442438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 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Zalzalah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7-8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27149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فَمَن يَعْمَلْ مِثْقَالَ ذَرَّةٍ خَيْرًا يَرَهُ. وَمَن يَعْمَلْ مِثْقَالَ ذَرَّةٍ شَرًّا يَرَهُ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96875"/>
            <a:ext cx="9144000" cy="2246769"/>
          </a:xfrm>
          <a:prstGeom prst="rect">
            <a:avLst/>
          </a:prstGeom>
          <a:solidFill>
            <a:srgbClr val="99FF33">
              <a:alpha val="51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sesiapa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kebajikan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seberat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zarah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dilihatnya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surat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amalnya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)!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sesiapa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kejahatan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seberat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zarah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dilihatnya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surat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amalnya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)!”</a:t>
            </a:r>
            <a:endParaRPr lang="ms-MY" sz="2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625818"/>
            <a:ext cx="70009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bacaan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547664" y="1969460"/>
            <a:ext cx="6408712" cy="3888432"/>
          </a:xfrm>
          <a:prstGeom prst="downArrow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Perbanyakkan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bacaan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selawat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hadrat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junjungan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Muhammad S.A.W</a:t>
            </a:r>
            <a:endParaRPr lang="en-MY" sz="2400" dirty="0"/>
          </a:p>
        </p:txBody>
      </p:sp>
      <p:sp>
        <p:nvSpPr>
          <p:cNvPr id="5" name="Sun 4"/>
          <p:cNvSpPr/>
          <p:nvPr/>
        </p:nvSpPr>
        <p:spPr>
          <a:xfrm>
            <a:off x="4139952" y="4633756"/>
            <a:ext cx="1224136" cy="1074420"/>
          </a:xfrm>
          <a:prstGeom prst="sun">
            <a:avLst/>
          </a:prstGeom>
          <a:solidFill>
            <a:srgbClr val="FFC000"/>
          </a:solidFill>
          <a:ln>
            <a:solidFill>
              <a:srgbClr val="00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2771800" y="1681428"/>
            <a:ext cx="642942" cy="642942"/>
          </a:xfrm>
          <a:prstGeom prst="smileyFace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615245"/>
            <a:ext cx="70723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Sabda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S.A.W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2148480"/>
            <a:ext cx="9143999" cy="923330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أَوْلَى النَّاسِ بِي يَوْمَ القِيَامَةِ أَكْثَرُهُمْ عَلَيَّ صَلاَةً</a:t>
            </a:r>
            <a:endParaRPr lang="ms-MY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57694"/>
            <a:ext cx="9144000" cy="1384995"/>
          </a:xfrm>
          <a:prstGeom prst="rect">
            <a:avLst/>
          </a:prstGeom>
          <a:solidFill>
            <a:srgbClr val="99FF33">
              <a:alpha val="54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paling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akrab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denganku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Qiamat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paling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banyak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berselawat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atasku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en-MY" sz="26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1071546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7EF4F"/>
          </a:solidFill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657600"/>
            <a:ext cx="9144000" cy="2914648"/>
          </a:xfrm>
          <a:prstGeom prst="rect">
            <a:avLst/>
          </a:prstGeom>
          <a:solidFill>
            <a:srgbClr val="7030A0">
              <a:alpha val="32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ar-SA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            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Allah,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3200" b="1" kern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96876"/>
            <a:ext cx="9144000" cy="2308324"/>
          </a:xfrm>
          <a:prstGeom prst="rect">
            <a:avLst/>
          </a:prstGeom>
          <a:solidFill>
            <a:schemeClr val="accent6">
              <a:lumMod val="75000"/>
              <a:alpha val="31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872496"/>
            <a:ext cx="9144000" cy="1785104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SA" sz="55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</a:t>
            </a:r>
            <a:r>
              <a:rPr lang="ar-SA" sz="55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وَالْمُؤمِنَاتِ وَالْمُسلِمِيْنَ </a:t>
            </a:r>
            <a:r>
              <a:rPr lang="ar-SA" sz="5500" b="1" dirty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5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</a:t>
            </a:r>
            <a:r>
              <a:rPr lang="ar-SA" sz="55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مِنْهُمْ وَاﻷَمْوَاتِ</a:t>
            </a:r>
            <a:endParaRPr lang="en-US" sz="5500" dirty="0">
              <a:ln w="952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557566"/>
            <a:ext cx="9144000" cy="3071834"/>
          </a:xfrm>
          <a:prstGeom prst="rect">
            <a:avLst/>
          </a:prstGeom>
          <a:solidFill>
            <a:srgbClr val="7030A0">
              <a:alpha val="38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</a:t>
            </a:r>
            <a:r>
              <a:rPr lang="en-GB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u’minin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</a:t>
            </a:r>
            <a:r>
              <a:rPr lang="en-GB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 </a:t>
            </a:r>
            <a:r>
              <a:rPr lang="en-GB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Yang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a sult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a sult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88" y="0"/>
            <a:ext cx="9122312" cy="7143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5720" y="445827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21545"/>
            <a:ext cx="9144000" cy="1938992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وَبَارِكْ عَلَى 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سَيِّدِنَا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مُحَمَّدٍ وَعَلَى آلِهِ وَصَحْبِهِ</a:t>
            </a:r>
            <a:r>
              <a:rPr lang="en-US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أَجْمَعِينَ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03413"/>
            <a:ext cx="9144000" cy="2554545"/>
          </a:xfrm>
          <a:prstGeom prst="rect">
            <a:avLst/>
          </a:prstGeom>
          <a:solidFill>
            <a:srgbClr val="99FF33">
              <a:alpha val="43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0" y="1143000"/>
            <a:ext cx="9144000" cy="4524315"/>
          </a:xfrm>
          <a:prstGeom prst="rect">
            <a:avLst/>
          </a:prstGeom>
          <a:solidFill>
            <a:schemeClr val="accent5">
              <a:lumMod val="75000"/>
              <a:alpha val="12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Hancurkanlah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0" y="1142984"/>
            <a:ext cx="9144000" cy="4247317"/>
          </a:xfrm>
          <a:prstGeom prst="rect">
            <a:avLst/>
          </a:prstGeom>
          <a:solidFill>
            <a:schemeClr val="accent5">
              <a:lumMod val="75000"/>
              <a:alpha val="8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Ampunkanlah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Dosa-dosa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Terdahulu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Biarkan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Kedengkian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Beriman.Sesungguhnya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Penyantun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0" y="1214422"/>
            <a:ext cx="9067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Menjadi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Yang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Allah…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endParaRPr lang="en-US" sz="2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Di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 </a:t>
            </a:r>
            <a:endParaRPr lang="en-US" sz="2800" b="1" dirty="0">
              <a:ln w="63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648" b="31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282" y="1762205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648" b="31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5756" y="714356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 l="3397" t="1587" r="2600" b="63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682165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70" y="1571045"/>
            <a:ext cx="9001124" cy="1938992"/>
          </a:xfrm>
          <a:prstGeom prst="rect">
            <a:avLst/>
          </a:prstGeom>
          <a:solidFill>
            <a:schemeClr val="accent6">
              <a:lumMod val="75000"/>
              <a:alpha val="38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أَمَّا بَعْدُ، فَيَا عِباد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اللهِ، اتَّقُوْا اللهَ، أُوْصِيْكُمْ وَإِيَّايَ بِتَقْوَى اللهِ، فَقَدْ فَازَ الْمُتَّقُوْنَ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53999"/>
            <a:ext cx="9144000" cy="2246769"/>
          </a:xfrm>
          <a:prstGeom prst="rect">
            <a:avLst/>
          </a:prstGeom>
          <a:solidFill>
            <a:srgbClr val="99FF33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berwasiat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agar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642918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571472" y="1714488"/>
            <a:ext cx="4760830" cy="106188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Tingkatkan</a:t>
            </a:r>
            <a:endParaRPr lang="en-US" sz="2600" b="1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Taqwa</a:t>
            </a:r>
            <a:r>
              <a:rPr lang="en-US" sz="2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979712" y="2868896"/>
            <a:ext cx="5184576" cy="1712232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472" y="4857760"/>
            <a:ext cx="7929618" cy="158417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 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berjaya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bertakwa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 rot="5400000">
            <a:off x="6258240" y="4457405"/>
            <a:ext cx="706123" cy="649578"/>
          </a:xfrm>
          <a:prstGeom prst="stripedRightArrow">
            <a:avLst/>
          </a:prstGeom>
          <a:solidFill>
            <a:schemeClr val="bg1"/>
          </a:solidFill>
          <a:ln>
            <a:solidFill>
              <a:srgbClr val="DB3196"/>
            </a:solidFill>
          </a:ln>
          <a:effectLst>
            <a:glow rad="101600">
              <a:srgbClr val="DB319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Striped Right Arrow 8"/>
          <p:cNvSpPr/>
          <p:nvPr/>
        </p:nvSpPr>
        <p:spPr>
          <a:xfrm rot="5214506">
            <a:off x="5069635" y="2431299"/>
            <a:ext cx="642304" cy="637442"/>
          </a:xfrm>
          <a:prstGeom prst="stripedRightArrow">
            <a:avLst/>
          </a:prstGeom>
          <a:solidFill>
            <a:schemeClr val="bg1"/>
          </a:solidFill>
          <a:ln>
            <a:solidFill>
              <a:srgbClr val="DB3196"/>
            </a:solidFill>
          </a:ln>
          <a:effectLst>
            <a:glow rad="101600">
              <a:srgbClr val="DB319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3622" t="2116" r="1064" b="1059"/>
          <a:stretch>
            <a:fillRect/>
          </a:stretch>
        </p:blipFill>
        <p:spPr bwMode="auto">
          <a:xfrm>
            <a:off x="-32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451292" y="6165416"/>
            <a:ext cx="71438" cy="214314"/>
          </a:xfrm>
          <a:prstGeom prst="rect">
            <a:avLst/>
          </a:prstGeom>
          <a:solidFill>
            <a:srgbClr val="024416"/>
          </a:solidFill>
          <a:ln>
            <a:solidFill>
              <a:srgbClr val="0244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435944"/>
            <a:ext cx="7358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Ahzab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2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en-US" sz="28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07844"/>
            <a:ext cx="9144000" cy="2492990"/>
          </a:xfrm>
          <a:prstGeom prst="rect">
            <a:avLst/>
          </a:prstGeom>
          <a:solidFill>
            <a:srgbClr val="99FF33">
              <a:alpha val="41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Demi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contoh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ikutan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sentiasa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mengharapkan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keredhaan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Allah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balasan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pula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menyebut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mengingati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sebaik-baik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masa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susah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senang</a:t>
            </a:r>
            <a:r>
              <a:rPr lang="en-US" sz="2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).</a:t>
            </a:r>
            <a:endParaRPr lang="en-MY" sz="26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5045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لَقَدْ كَانَ لَكُمْ فِي رَسُولِ اللهِ أُسْوَةٌ حَسَنَةٌ لِّمَن كَانَ يَرْجُو اللهَ وَالْيَوْمَ الآخِرَ وَذَكَرَ اللهَ كَثِيرًا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r="1820" b="1456"/>
          <a:stretch>
            <a:fillRect/>
          </a:stretch>
        </p:blipFill>
        <p:spPr bwMode="auto">
          <a:xfrm>
            <a:off x="-8546" y="-8546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548326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Penjelasan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ayat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: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4365104"/>
            <a:ext cx="7272808" cy="1080120"/>
          </a:xfrm>
          <a:prstGeom prst="roundRect">
            <a:avLst>
              <a:gd name="adj" fmla="val 351"/>
            </a:avLst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Sifat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terpuji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dimiliki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Baginda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3491880" y="1420186"/>
            <a:ext cx="3384376" cy="108012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Ikutan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3491880" y="2706070"/>
            <a:ext cx="3384376" cy="108012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00FF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Inspirasi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95536" y="1949944"/>
            <a:ext cx="3551312" cy="1193304"/>
          </a:xfrm>
          <a:prstGeom prst="homePlat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S.A.W</a:t>
            </a:r>
            <a:endParaRPr lang="en-US" sz="28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 rot="5400000">
            <a:off x="6178500" y="3465574"/>
            <a:ext cx="1442440" cy="1226416"/>
          </a:xfrm>
          <a:prstGeom prst="stripedRightArrow">
            <a:avLst/>
          </a:prstGeom>
          <a:solidFill>
            <a:srgbClr val="FFFF00"/>
          </a:solidFill>
          <a:ln>
            <a:solidFill>
              <a:srgbClr val="DB3196"/>
            </a:solidFill>
          </a:ln>
          <a:effectLst>
            <a:glow rad="101600">
              <a:srgbClr val="DB3196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ounded Rectangle 8"/>
          <p:cNvSpPr/>
          <p:nvPr/>
        </p:nvSpPr>
        <p:spPr>
          <a:xfrm>
            <a:off x="323528" y="5589240"/>
            <a:ext cx="7272808" cy="1080120"/>
          </a:xfrm>
          <a:prstGeom prst="roundRect">
            <a:avLst>
              <a:gd name="adj" fmla="val 351"/>
            </a:avLst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Mesej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dakwah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berjaya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Curved Left Arrow 9"/>
          <p:cNvSpPr/>
          <p:nvPr/>
        </p:nvSpPr>
        <p:spPr>
          <a:xfrm rot="20624018">
            <a:off x="7110207" y="4773241"/>
            <a:ext cx="1134386" cy="1452735"/>
          </a:xfrm>
          <a:prstGeom prst="curvedLeftArrow">
            <a:avLst/>
          </a:prstGeom>
          <a:solidFill>
            <a:schemeClr val="bg1"/>
          </a:solidFill>
          <a:ln>
            <a:solidFill>
              <a:srgbClr val="DB3196"/>
            </a:solidFill>
          </a:ln>
          <a:effectLst>
            <a:glow rad="139700">
              <a:srgbClr val="DB319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1184</Words>
  <Application>Microsoft Office PowerPoint</Application>
  <PresentationFormat>On-screen Show (4:3)</PresentationFormat>
  <Paragraphs>170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</dc:creator>
  <cp:lastModifiedBy>user</cp:lastModifiedBy>
  <cp:revision>8</cp:revision>
  <dcterms:created xsi:type="dcterms:W3CDTF">2012-03-07T15:30:35Z</dcterms:created>
  <dcterms:modified xsi:type="dcterms:W3CDTF">2012-03-08T03:34:02Z</dcterms:modified>
</cp:coreProperties>
</file>